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Default Extension="jpeg" ContentType="image/jpeg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4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8" r:id="rId2"/>
    <p:sldId id="259" r:id="rId3"/>
    <p:sldId id="261" r:id="rId4"/>
    <p:sldId id="262" r:id="rId5"/>
    <p:sldId id="263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D908568-837D-804E-99AE-F10A2907C842}" type="datetimeFigureOut">
              <a:rPr lang="en-US" smtClean="0"/>
              <a:t>8/7/13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C0A5F18-6C6B-764F-93D5-A5B405C535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Sensor Pod Configuration at TFRI with PRIME Week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Thaddeus Trinh</a:t>
            </a:r>
            <a:endParaRPr lang="en-US" dirty="0" smtClean="0"/>
          </a:p>
          <a:p>
            <a:r>
              <a:rPr lang="en-US" dirty="0" smtClean="0"/>
              <a:t>August 7</a:t>
            </a:r>
            <a:r>
              <a:rPr lang="en-US" dirty="0" smtClean="0"/>
              <a:t>, </a:t>
            </a:r>
            <a:r>
              <a:rPr lang="en-US" dirty="0" smtClean="0"/>
              <a:t>2013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work with TFRI to help integrate new sensors into their Android sensor pod network and to deploy and test the new sensors in the field</a:t>
            </a:r>
          </a:p>
          <a:p>
            <a:pPr lvl="1"/>
            <a:r>
              <a:rPr lang="en-US" dirty="0" smtClean="0"/>
              <a:t>Fuel Moisture Sensor</a:t>
            </a:r>
          </a:p>
          <a:p>
            <a:pPr lvl="1"/>
            <a:r>
              <a:rPr lang="en-US" dirty="0" smtClean="0"/>
              <a:t>Solar Irradiation Sensor</a:t>
            </a:r>
          </a:p>
          <a:p>
            <a:pPr lvl="1"/>
            <a:r>
              <a:rPr lang="en-US" dirty="0" smtClean="0"/>
              <a:t>Soil Moisture Sensor</a:t>
            </a:r>
          </a:p>
          <a:p>
            <a:pPr lvl="1"/>
            <a:r>
              <a:rPr lang="en-US" dirty="0" smtClean="0"/>
              <a:t>Soil Drainage Gauge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(Week 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Waiting on the LT1168 Resistance to Voltage reader for the Fuel Moisture Sensor</a:t>
            </a:r>
          </a:p>
          <a:p>
            <a:r>
              <a:rPr lang="en-US" dirty="0" smtClean="0"/>
              <a:t>Skype call with Peter Shin for troubleshooting the CTD SDI-12 communication protocol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CTD and Fuel Moisture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still many connectivity issues with CTD</a:t>
            </a:r>
          </a:p>
          <a:p>
            <a:pPr lvl="1"/>
            <a:r>
              <a:rPr lang="en-US" dirty="0" smtClean="0"/>
              <a:t>SDI-12 to RS232 Translator communicates with computer, but not with RS232 shifter on Android Sensor Board</a:t>
            </a:r>
          </a:p>
          <a:p>
            <a:pPr lvl="1"/>
            <a:r>
              <a:rPr lang="en-US" dirty="0" smtClean="0"/>
              <a:t>Sensor does not communicate in either setup, could be due to power issues, but is unknown, may try testing with another SDI-12 sensor</a:t>
            </a:r>
          </a:p>
          <a:p>
            <a:r>
              <a:rPr lang="en-US" dirty="0" smtClean="0"/>
              <a:t>Fuel Moisture Sensor</a:t>
            </a:r>
          </a:p>
          <a:p>
            <a:pPr lvl="1"/>
            <a:r>
              <a:rPr lang="en-US" dirty="0" smtClean="0"/>
              <a:t>Code is complete and ready</a:t>
            </a:r>
          </a:p>
          <a:p>
            <a:pPr lvl="1"/>
            <a:r>
              <a:rPr lang="en-US" dirty="0" smtClean="0"/>
              <a:t>Waiting for LT1168 to read the Fuel Stick Temperature which is needed in unison with the Fuel Stick Humidity to calculate Fuel Stick Moisture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39" y="320186"/>
            <a:ext cx="7467600" cy="548726"/>
          </a:xfrm>
        </p:spPr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Picture 5" descr="IMG_16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9" y="868912"/>
            <a:ext cx="3810710" cy="2858032"/>
          </a:xfrm>
          <a:prstGeom prst="rect">
            <a:avLst/>
          </a:prstGeom>
        </p:spPr>
      </p:pic>
      <p:pic>
        <p:nvPicPr>
          <p:cNvPr id="7" name="Picture 6" descr="IMG_158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49" y="868912"/>
            <a:ext cx="3810710" cy="2858032"/>
          </a:xfrm>
          <a:prstGeom prst="rect">
            <a:avLst/>
          </a:prstGeom>
        </p:spPr>
      </p:pic>
      <p:pic>
        <p:nvPicPr>
          <p:cNvPr id="8" name="Picture 7" descr="IMG_15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8" y="3726944"/>
            <a:ext cx="3829871" cy="2872403"/>
          </a:xfrm>
          <a:prstGeom prst="rect">
            <a:avLst/>
          </a:prstGeom>
        </p:spPr>
      </p:pic>
      <p:pic>
        <p:nvPicPr>
          <p:cNvPr id="9" name="Picture 8" descr="IMG_159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49" y="3722102"/>
            <a:ext cx="3836326" cy="2877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Mentors</a:t>
            </a:r>
          </a:p>
          <a:p>
            <a:pPr lvl="1"/>
            <a:r>
              <a:rPr lang="en-US" dirty="0" smtClean="0"/>
              <a:t>Tony Fountain (CALIT2)</a:t>
            </a:r>
          </a:p>
          <a:p>
            <a:pPr lvl="1"/>
            <a:r>
              <a:rPr lang="en-US" dirty="0" err="1" smtClean="0"/>
              <a:t>Chau</a:t>
            </a:r>
            <a:r>
              <a:rPr lang="en-US" dirty="0" smtClean="0"/>
              <a:t> Chin Lin (TFRI)</a:t>
            </a:r>
          </a:p>
          <a:p>
            <a:pPr lvl="1"/>
            <a:r>
              <a:rPr lang="en-US" dirty="0" err="1" smtClean="0"/>
              <a:t>Sheng</a:t>
            </a:r>
            <a:r>
              <a:rPr lang="en-US" dirty="0" smtClean="0"/>
              <a:t>-Shan Lu (TFRI)</a:t>
            </a:r>
          </a:p>
          <a:p>
            <a:pPr lvl="1"/>
            <a:r>
              <a:rPr lang="en-US" dirty="0" smtClean="0"/>
              <a:t>Yu-Huang Wang (TFRI)</a:t>
            </a:r>
          </a:p>
          <a:p>
            <a:pPr lvl="1"/>
            <a:r>
              <a:rPr lang="en-US" dirty="0" smtClean="0"/>
              <a:t>Peter Shin (CALIT2)</a:t>
            </a:r>
          </a:p>
          <a:p>
            <a:r>
              <a:rPr lang="en-US" dirty="0" smtClean="0"/>
              <a:t>PRIME</a:t>
            </a:r>
          </a:p>
          <a:p>
            <a:pPr lvl="1"/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pPr lvl="1"/>
            <a:r>
              <a:rPr lang="en-US" dirty="0" smtClean="0"/>
              <a:t>Gabriele </a:t>
            </a:r>
            <a:r>
              <a:rPr lang="en-US" dirty="0" err="1" smtClean="0"/>
              <a:t>Wienhausen</a:t>
            </a:r>
            <a:endParaRPr lang="en-US" dirty="0" smtClean="0"/>
          </a:p>
          <a:p>
            <a:pPr lvl="1"/>
            <a:r>
              <a:rPr lang="en-US" dirty="0" smtClean="0"/>
              <a:t>Teri </a:t>
            </a:r>
            <a:r>
              <a:rPr lang="en-US" dirty="0" err="1" smtClean="0"/>
              <a:t>Simas</a:t>
            </a:r>
            <a:endParaRPr lang="en-US" dirty="0" smtClean="0"/>
          </a:p>
          <a:p>
            <a:pPr lvl="1"/>
            <a:r>
              <a:rPr lang="en-US" dirty="0" smtClean="0"/>
              <a:t>Tricia Taylor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67</TotalTime>
  <Words>221</Words>
  <Application>Microsoft Macintosh PowerPoint</Application>
  <PresentationFormat>On-screen Show (4:3)</PresentationFormat>
  <Paragraphs>32</Paragraphs>
  <Slides>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Oriel</vt:lpstr>
      <vt:lpstr>Sensor Pod Configuration at TFRI with PRIME Week 6</vt:lpstr>
      <vt:lpstr>Proposed Research</vt:lpstr>
      <vt:lpstr>Progress (Week 6)</vt:lpstr>
      <vt:lpstr>CTD and Fuel Moisture Sensor</vt:lpstr>
      <vt:lpstr>Culture</vt:lpstr>
      <vt:lpstr>Acknowledgements</vt:lpstr>
    </vt:vector>
  </TitlesOfParts>
  <Company>Cisco Systems,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Pod Configuration at TFRI with PRIME Week 4</dc:title>
  <dc:creator>Thaddeus Trinh</dc:creator>
  <cp:lastModifiedBy>Thaddeus Trinh</cp:lastModifiedBy>
  <cp:revision>2</cp:revision>
  <dcterms:created xsi:type="dcterms:W3CDTF">2013-08-08T01:44:43Z</dcterms:created>
  <dcterms:modified xsi:type="dcterms:W3CDTF">2013-08-08T02:52:17Z</dcterms:modified>
</cp:coreProperties>
</file>